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4660"/>
  </p:normalViewPr>
  <p:slideViewPr>
    <p:cSldViewPr snapToGrid="0">
      <p:cViewPr varScale="1">
        <p:scale>
          <a:sx n="45" d="100"/>
          <a:sy n="45" d="100"/>
        </p:scale>
        <p:origin x="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A19C32-A5BE-4857-C2CA-0066AC07E2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9214375-0938-C4B8-7F5E-0AAC8B8114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1879FB-B054-ADF6-24EF-298CD1211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F69550-A4EA-5512-123B-3383C8A91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99A1A0-36E3-7765-79C1-7C572A431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668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9925F8-2BC3-8EFB-01E1-CA9681204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6DEE69-1E88-3D64-9AAF-55EFE34FC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772359-0670-AAF0-FCFF-400EB295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191FD7-B61C-1E02-F076-469CC0DDF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E78A62-355D-5ECC-FB4D-9D86CA9AF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332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7C9909-0B92-18D8-3A46-925F1B1B2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C04E7B-086D-814C-ACF3-0C0EA0B7A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8121F9-A9FD-F0CC-C974-0A99AB68C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93881F-25A4-7A3A-0895-E287DE69F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D83DEF-32BC-74F8-B107-5127C4E22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96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A75354-A9B9-6DE7-3CC1-9AFA28417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DAB38E-658A-600F-204A-ECB975CB96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716EAAA-A811-DF03-D74A-46D6C4374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EC787C-A86C-C3EA-1083-ED191EB04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F75734-9FCB-975F-0661-FCED0A3C4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8918B46-B8ED-6E63-DED7-DA0A7B470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896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F067AC-2503-F56D-6FF0-C5208373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0E5C9DB-2094-2680-3B68-90D73D620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CE97351-3FAF-B029-8B59-F33DB2D4E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08F19A4-888E-4CBE-939E-BA849D5CBC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4168DB7-3155-3A08-4703-5B9CF714E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CA0BA5C-A5C9-27BC-9F49-3208188F8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6B6B338-52BE-0533-AE10-2C4F8590A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891D831-FBEC-D7A5-AF1D-0B84F5562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836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7FEC9B-CA8C-0CFA-77AF-EA9E9B15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ECBBA3C-6286-9947-3F38-ADEF6F31B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ACF806A-28D7-0D4C-4DE7-C5FBEEB70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B9A40A-A113-9C82-6922-3D8AEAD7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496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DD2ADB6-B005-2B1E-8408-F8F100EEF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239C5AE-D08C-9997-52EA-1BAD558DD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F782EA-C219-32B2-B2A0-EE6EE289D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68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1572E8-4261-C0D4-E7CD-C0E58F0B3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D10516-BFA0-484C-0D62-FDAF10145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872421-B008-F9AB-AF36-B7F9D21C0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AD100F-6062-3179-256D-2223D41B1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D6E786-16D1-1D4D-7A8F-7F10D0DB0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4340B5-60CB-F353-41F6-83D4227F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6017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F71D2C-F0EB-ED5A-42C5-78006670F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FC4544F-9BBE-8053-821B-1B5532B419E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A87F50C-3607-345D-56F9-43F97C15A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6A8B07-1615-6EAA-3217-DCEB7429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31080D5-3C08-0090-E5AF-BC5DC31F5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470B2A-D2A5-DD32-B470-F2B00D5A3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12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C54957-27BB-B8A1-D6BB-16913AD2F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4C36F4C-06B5-D457-57BF-2B3D3DB40D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02B24F-FA3C-2708-6634-8511D54D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B0C8FA-9A3A-689D-04E6-00112028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D90E57-F972-2D40-3FDE-FBABE9D5C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113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C15DF0-C7F6-9710-70F8-E9C051CDF8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C504D45-B657-D46D-D094-14A4F88A99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42E8B4-324A-86C2-1262-6E8776C43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2002A2-0F5B-90FE-5425-B39DEFC02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8130D3-FEC0-C57E-CA74-01BB224AE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75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5CD76E2-5820-406D-C8A5-F95D8BFE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087272-E8B2-ABD1-06AE-8F38E3CF0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A718F6-B240-92CE-4190-3095DE7B85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D2B2BA-1A0B-4ABE-85C7-467934EA8F6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62D11F-CB6B-E613-2F48-97955AB627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1462DA-A637-5EF7-9AFB-21A51BC3A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14AD47-731D-4260-BF27-873B75FBB8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90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The image shows a user interface of a software application with various buttons and features such as 'Addition', 'Undo', 'Redo', and a section for testing with options to proceed, stop, or grade.&#10;&#10;AI 生成コンテンツは誤りを含む可能性があります。">
            <a:extLst>
              <a:ext uri="{FF2B5EF4-FFF2-40B4-BE49-F238E27FC236}">
                <a16:creationId xmlns:a16="http://schemas.microsoft.com/office/drawing/2014/main" id="{8E0F2B3C-65A5-F939-F46B-2CB211F1B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45" y="322578"/>
            <a:ext cx="5764729" cy="3583320"/>
          </a:xfrm>
          <a:prstGeom prst="rect">
            <a:avLst/>
          </a:prstGeom>
        </p:spPr>
      </p:pic>
      <p:pic>
        <p:nvPicPr>
          <p:cNvPr id="7" name="図 6" descr="The image displays a user interface for a software application, featuring a drawing canvas, various controls, and a user interface for a quiz or test.&#10;&#10;AI 生成コンテンツは誤りを含む可能性があります。">
            <a:extLst>
              <a:ext uri="{FF2B5EF4-FFF2-40B4-BE49-F238E27FC236}">
                <a16:creationId xmlns:a16="http://schemas.microsoft.com/office/drawing/2014/main" id="{B79279D9-3B79-FE77-F706-6FF50DB1F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46" y="4451513"/>
            <a:ext cx="5863337" cy="3583320"/>
          </a:xfrm>
          <a:prstGeom prst="rect">
            <a:avLst/>
          </a:prstGeom>
        </p:spPr>
      </p:pic>
      <p:pic>
        <p:nvPicPr>
          <p:cNvPr id="9" name="図 8" descr="The image depicts a Microsoft Excel sheet with a multiplication calculation (10 x 2) and various user interface elements such as undo/redo buttons, a date stamp, and a sequential reveal option.&#10;&#10;AI 生成コンテンツは誤りを含む可能性があります。">
            <a:extLst>
              <a:ext uri="{FF2B5EF4-FFF2-40B4-BE49-F238E27FC236}">
                <a16:creationId xmlns:a16="http://schemas.microsoft.com/office/drawing/2014/main" id="{34FC9D50-CCEB-3B16-B75A-DCE3981F2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261" y="4451513"/>
            <a:ext cx="5871904" cy="3583320"/>
          </a:xfrm>
          <a:prstGeom prst="rect">
            <a:avLst/>
          </a:prstGeom>
        </p:spPr>
      </p:pic>
      <p:pic>
        <p:nvPicPr>
          <p:cNvPr id="11" name="図 10" descr="Undo/Redo.&#10;&#10;AI 生成コンテンツは誤りを含む可能性があります。">
            <a:extLst>
              <a:ext uri="{FF2B5EF4-FFF2-40B4-BE49-F238E27FC236}">
                <a16:creationId xmlns:a16="http://schemas.microsoft.com/office/drawing/2014/main" id="{ED6A9C33-9817-E1AF-41D6-42355BAA17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9087" y="322577"/>
            <a:ext cx="5871903" cy="3593617"/>
          </a:xfrm>
          <a:prstGeom prst="rect">
            <a:avLst/>
          </a:prstGeom>
        </p:spPr>
      </p:pic>
      <p:pic>
        <p:nvPicPr>
          <p:cNvPr id="13" name="図 12" descr="The image displays a user interface for a spaced repetition software, showing a list of mathematical problems sorted by date, with multiplication having a 0% success rate and addition having a 100% success rate.&#10;&#10;AI 生成コンテンツは誤りを含む可能性があります。">
            <a:extLst>
              <a:ext uri="{FF2B5EF4-FFF2-40B4-BE49-F238E27FC236}">
                <a16:creationId xmlns:a16="http://schemas.microsoft.com/office/drawing/2014/main" id="{86D5FA39-645F-04D5-4EC3-EBE62DE00F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645" y="8580448"/>
            <a:ext cx="5833774" cy="419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1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Shayne Morris</dc:creator>
  <cp:lastModifiedBy>Shayne Morris</cp:lastModifiedBy>
  <cp:revision>1</cp:revision>
  <dcterms:created xsi:type="dcterms:W3CDTF">2026-10-09T10:23:50Z</dcterms:created>
  <dcterms:modified xsi:type="dcterms:W3CDTF">2026-10-09T10:29:08Z</dcterms:modified>
</cp:coreProperties>
</file>